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BAA1-220B-4337-A113-5A1632901B7D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FCBB0-7D13-4109-B280-626F3323F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2868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BAA1-220B-4337-A113-5A1632901B7D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FCBB0-7D13-4109-B280-626F3323F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6753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BAA1-220B-4337-A113-5A1632901B7D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FCBB0-7D13-4109-B280-626F3323F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513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BAA1-220B-4337-A113-5A1632901B7D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FCBB0-7D13-4109-B280-626F3323F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41063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BAA1-220B-4337-A113-5A1632901B7D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FCBB0-7D13-4109-B280-626F3323F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4894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BAA1-220B-4337-A113-5A1632901B7D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FCBB0-7D13-4109-B280-626F3323F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7241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BAA1-220B-4337-A113-5A1632901B7D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FCBB0-7D13-4109-B280-626F3323F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6057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BAA1-220B-4337-A113-5A1632901B7D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FCBB0-7D13-4109-B280-626F3323F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22388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BAA1-220B-4337-A113-5A1632901B7D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FCBB0-7D13-4109-B280-626F3323F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21103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BAA1-220B-4337-A113-5A1632901B7D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FCBB0-7D13-4109-B280-626F3323F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6854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BAA1-220B-4337-A113-5A1632901B7D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FCBB0-7D13-4109-B280-626F3323F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87257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3BAA1-220B-4337-A113-5A1632901B7D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FCBB0-7D13-4109-B280-626F3323F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1903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0.png"/><Relationship Id="rId7" Type="http://schemas.openxmlformats.org/officeDocument/2006/relationships/image" Target="../media/image8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0.png"/><Relationship Id="rId7" Type="http://schemas.openxmlformats.org/officeDocument/2006/relationships/image" Target="../media/image8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0.png"/><Relationship Id="rId7" Type="http://schemas.openxmlformats.org/officeDocument/2006/relationships/image" Target="../media/image8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:\anh giao an\hinh nen\download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" y="-19667"/>
            <a:ext cx="9144000" cy="68580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/>
        </p:nvSpPr>
        <p:spPr>
          <a:xfrm>
            <a:off x="1524000" y="196334"/>
            <a:ext cx="5638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ỦY BAN NHÂN DÂN QUẬN LONG BIÊN </a:t>
            </a:r>
            <a:b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TRƯỜNG MẦM NON GIA THƯỢNG</a:t>
            </a:r>
            <a:endParaRPr lang="en-US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LOGO MNGT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33800" y="1034534"/>
            <a:ext cx="1524000" cy="1524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81200" y="2787134"/>
            <a:ext cx="563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 QUEN VỚI TOÁN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2819400" y="3701534"/>
            <a:ext cx="419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đề:Động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tài:Thêm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bớt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vi 9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5-6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Huyền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3429000" y="6292334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0070C0"/>
                </a:solidFill>
              </a:rPr>
              <a:t>NĂM HỌC: 2017 - 2018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193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23" y="16643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723" y="16643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923" y="16643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123" y="16643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323" y="163973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523" y="16643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723" y="16643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8961" y="164869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7161" y="16643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Kết quả hình ảnh cho số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2735" y="1154620"/>
            <a:ext cx="1391265" cy="20457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9828" y="30861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071" y="30861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4504" y="30861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9690" y="30861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7890" y="30861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4133" y="30861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809" y="30861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7571" y="30861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447" y="30861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Kết quả hình ảnh cho số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2735" y="2806160"/>
            <a:ext cx="1391265" cy="20457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3" descr="D:\anh giao an\giao an toan\eight-1181075_960_720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52736" y="2740764"/>
            <a:ext cx="1391264" cy="21062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9828" y="238990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1286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357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357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4357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4357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41113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4357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4357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638" y="142009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838" y="14357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Kết quả hình ảnh cho số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4412" y="762000"/>
            <a:ext cx="1391265" cy="20457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9828" y="27051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301" y="2685435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6181" y="2741971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102" y="2741971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610" y="27051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172" y="2685435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5797" y="2660854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9248" y="2660854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3" descr="D:\anh giao an\giao an toan\eight-1181075_960_720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52736" y="2514600"/>
            <a:ext cx="1391264" cy="21062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419" y="27051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Kết quả hình ảnh cho số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6811" y="2538510"/>
            <a:ext cx="1391265" cy="20457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079" y="27051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50" y="2685435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930" y="2741971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851" y="2741971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359" y="27051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794759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2833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833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2833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2833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25873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2833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2833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638" y="126769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838" y="12833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Kết quả hình ảnh cho số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4412" y="609600"/>
            <a:ext cx="1391265" cy="20457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172" y="2685435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5797" y="2660854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9248" y="2660854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419" y="27051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079" y="27051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50" y="2685435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930" y="2741971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851" y="2741971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359" y="27051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Kết quả hình ảnh cho số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6535" y="2362200"/>
            <a:ext cx="1391265" cy="20457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D:\anh giao an\giao an toan\Giai-ma-cac-con-so-trong-chiem-tinh-phuong-Tay-6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468116"/>
            <a:ext cx="2058314" cy="203361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23434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Right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8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Right)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8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Righ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48733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638" y="149629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838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Kết quả hình ảnh cho số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4412" y="838200"/>
            <a:ext cx="1391265" cy="20457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172" y="2953364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5797" y="2928783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9248" y="2928783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419" y="297302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079" y="297302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50" y="2953364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930" y="30099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851" y="30099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359" y="297302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D:\anh giao an\giao an toan\Giai-ma-cac-con-so-trong-chiem-tinh-phuong-Tay-6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895600"/>
            <a:ext cx="1795302" cy="17907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Kết quả hình ảnh cho số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4412" y="2673424"/>
            <a:ext cx="1391265" cy="20457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589866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48733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638" y="149629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838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Kết quả hình ảnh cho số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4412" y="1002220"/>
            <a:ext cx="1391265" cy="20457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172" y="3181964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5797" y="3157383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9248" y="3157383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419" y="320162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079" y="320162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50" y="3181964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930" y="32385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851" y="32385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359" y="320162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Kết quả hình ảnh cho số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2735" y="2877443"/>
            <a:ext cx="1391265" cy="20457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5" descr="D:\anh giao an\giao an toan\images (5)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8822" y="2962721"/>
            <a:ext cx="1946016" cy="18752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171179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48733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638" y="149629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838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Kết quả hình ảnh cho số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4412" y="762000"/>
            <a:ext cx="1391265" cy="20457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172" y="3105764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5797" y="3081183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9248" y="2940125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419" y="312542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079" y="312542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50" y="3105764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930" y="31623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851" y="31623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359" y="312542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5" descr="D:\anh giao an\giao an toan\images (5)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0329" y="2925377"/>
            <a:ext cx="1946016" cy="18752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Kết quả hình ảnh cho số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198" y="2882360"/>
            <a:ext cx="1391265" cy="20457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44569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172" y="2685435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5797" y="2660854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9248" y="2660854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419" y="27051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079" y="27051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50" y="2685435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930" y="2741971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851" y="2741971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359" y="27051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48733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638" y="149629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838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Kết quả hình ảnh cho số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4412" y="762000"/>
            <a:ext cx="1391265" cy="20457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Kết quả hình ảnh cho số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864" y="2425160"/>
            <a:ext cx="1391265" cy="20457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D:\anh giao an\giao an toan\tải xuống (1)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3241" y="2490787"/>
            <a:ext cx="1816510" cy="19145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26162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172" y="3105764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5797" y="3081183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9248" y="3081183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419" y="312542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079" y="312542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50" y="3105764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930" y="31623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851" y="31623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359" y="312542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48733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638" y="149629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838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Kết quả hình ảnh cho số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4412" y="762000"/>
            <a:ext cx="1391265" cy="20457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D:\anh giao an\giao an toan\tải xuống (1)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3241" y="2886075"/>
            <a:ext cx="1816510" cy="19145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Kết quả hình ảnh cho số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4412" y="2825824"/>
            <a:ext cx="1391265" cy="20457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680478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419" y="312542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Kết quả hình ảnh cho số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4412" y="762000"/>
            <a:ext cx="1391265" cy="20457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Kết quả hình ảnh cho số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529" y="2845489"/>
            <a:ext cx="1391265" cy="20457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4610" y="312542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5629" y="3152468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172" y="3122971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986" y="31242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772" y="31623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572" y="31623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372" y="31623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544" y="31623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14369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638" y="1514369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46324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546324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52400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52400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53962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46342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29032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2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4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ảnh có liên qua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48" y="609600"/>
            <a:ext cx="2081678" cy="15361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ình ảnh có liên qua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922" y="609600"/>
            <a:ext cx="2081678" cy="15361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ình ảnh có liên qua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1249" y="630382"/>
            <a:ext cx="2081678" cy="15361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ình ảnh có liên qua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698824"/>
            <a:ext cx="2081678" cy="15361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ình ảnh có liên qua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48" y="2166574"/>
            <a:ext cx="2081678" cy="15361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ình ảnh có liên qua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235016"/>
            <a:ext cx="2081678" cy="15361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ình ảnh có liên qua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522" y="2145792"/>
            <a:ext cx="2081678" cy="15361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ình ảnh có liên qua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159647"/>
            <a:ext cx="2081678" cy="15361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D:\anh giao an\giao an toan\eight-1181075_960_720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649427"/>
            <a:ext cx="2098880" cy="20988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D:\anh giao an\giao an toan\images (9)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716" y="4572000"/>
            <a:ext cx="2456084" cy="207447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5" descr="D:\anh giao an\giao an toan\images (5)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365" y="4808233"/>
            <a:ext cx="2085482" cy="167004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D:\anh giao an\giao an toan\Giai-ma-cac-con-so-trong-chiem-tinh-phuong-Tay-6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007" y="4649427"/>
            <a:ext cx="2392902" cy="203361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7" descr="D:\anh giao an\giao an toan\tải xuống (3)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2785" y="4649427"/>
            <a:ext cx="2288464" cy="197997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5" descr="D:\anh giao an\giao an toan\images (5)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365" y="4649426"/>
            <a:ext cx="2208082" cy="197997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77261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48148E-6 L 0.05191 -0.4199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7" y="-20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ết quả hình ảnh cho vi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4800" y="616527"/>
            <a:ext cx="1562222" cy="1447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Kết quả hình ảnh cho vi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867022" y="616527"/>
            <a:ext cx="1562222" cy="1447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Kết quả hình ảnh cho vi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87377" y="616527"/>
            <a:ext cx="1562222" cy="1447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Kết quả hình ảnh cho vi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913292" y="626918"/>
            <a:ext cx="1562222" cy="1447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Kết quả hình ảnh cho vi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75514" y="588818"/>
            <a:ext cx="1562222" cy="1447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Kết quả hình ảnh cho vi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4800" y="2286000"/>
            <a:ext cx="1562222" cy="1447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Kết quả hình ảnh cho vi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872278" y="2286000"/>
            <a:ext cx="1562222" cy="1447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Kết quả hình ảnh cho vi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87377" y="2209800"/>
            <a:ext cx="1562222" cy="1447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Kết quả hình ảnh cho vi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83853" y="2209800"/>
            <a:ext cx="1562222" cy="1447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Kết quả hình ảnh cho số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343400"/>
            <a:ext cx="2133600" cy="2286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D:\anh giao an\giao an toan\eight-1181075_960_720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292" y="4343400"/>
            <a:ext cx="2098880" cy="2420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D:\anh giao an\giao an toan\images (9)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244" y="4572000"/>
            <a:ext cx="2456084" cy="207447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D:\anh giao an\giao an toan\Giai-ma-cac-con-so-trong-chiem-tinh-phuong-Tay-6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926" y="4648200"/>
            <a:ext cx="2392902" cy="203361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7" descr="D:\anh giao an\giao an toan\tải xuống (3)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509" y="4723883"/>
            <a:ext cx="2288464" cy="197997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5" descr="D:\anh giao an\giao an toan\images (5)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4649426"/>
            <a:ext cx="2208082" cy="197997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475163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0.00834 -0.361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7" y="-1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ình ảnh có li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52400"/>
            <a:ext cx="2571166" cy="2514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ình ảnh có li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2400"/>
            <a:ext cx="2571166" cy="2514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Hình ảnh có li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76200"/>
            <a:ext cx="2571166" cy="2514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ình ảnh có li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0"/>
            <a:ext cx="2571166" cy="2514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Hình ảnh có li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2362200"/>
            <a:ext cx="2571166" cy="2514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ình ảnh có li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362200"/>
            <a:ext cx="2571166" cy="2514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Hình ảnh có li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362200"/>
            <a:ext cx="2571166" cy="2514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Hình ảnh có li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325329"/>
            <a:ext cx="2571166" cy="2514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Hình ảnh có li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3520" y="152400"/>
            <a:ext cx="2571166" cy="2514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Kết quả hình ảnh cho số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495800"/>
            <a:ext cx="2133600" cy="2286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anh giao an\giao an toan\eight-1181075_960_720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292" y="4437200"/>
            <a:ext cx="2098880" cy="2420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D:\anh giao an\giao an toan\images (9)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244" y="4631129"/>
            <a:ext cx="2456084" cy="207447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D:\anh giao an\giao an toan\Giai-ma-cac-con-so-trong-chiem-tinh-phuong-Tay-6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926" y="4648200"/>
            <a:ext cx="2392902" cy="203361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7" descr="D:\anh giao an\giao an toan\tải xuống (3)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509" y="4723883"/>
            <a:ext cx="2288464" cy="197997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5" descr="D:\anh giao an\giao an toan\images (5)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4649426"/>
            <a:ext cx="2208082" cy="197997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81452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0.00834 -0.361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7" y="-1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ết quả hình ảnh cho hổ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3F3F1"/>
              </a:clrFrom>
              <a:clrTo>
                <a:srgbClr val="F3F3F1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74"/>
            <a:ext cx="2284568" cy="2514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Kết quả hình ảnh cho hổ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3F3F1"/>
              </a:clrFrom>
              <a:clrTo>
                <a:srgbClr val="F3F3F1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-4916"/>
            <a:ext cx="2284568" cy="2514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Kết quả hình ảnh cho hổ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3F3F1"/>
              </a:clrFrom>
              <a:clrTo>
                <a:srgbClr val="F3F3F1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-4916"/>
            <a:ext cx="2284568" cy="2514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Kết quả hình ảnh cho hổ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3F3F1"/>
              </a:clrFrom>
              <a:clrTo>
                <a:srgbClr val="F3F3F1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-4916"/>
            <a:ext cx="2284568" cy="2514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Kết quả hình ảnh cho hổ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3F3F1"/>
              </a:clrFrom>
              <a:clrTo>
                <a:srgbClr val="F3F3F1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-4916"/>
            <a:ext cx="2284568" cy="2514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Kết quả hình ảnh cho hổ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3F3F1"/>
              </a:clrFrom>
              <a:clrTo>
                <a:srgbClr val="F3F3F1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1752600"/>
            <a:ext cx="2284568" cy="2514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Kết quả hình ảnh cho hổ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3F3F1"/>
              </a:clrFrom>
              <a:clrTo>
                <a:srgbClr val="F3F3F1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725561"/>
            <a:ext cx="2284568" cy="2514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Kết quả hình ảnh cho hổ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3F3F1"/>
              </a:clrFrom>
              <a:clrTo>
                <a:srgbClr val="F3F3F1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781" y="1653048"/>
            <a:ext cx="2284568" cy="2514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Kết quả hình ảnh cho hổ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3F3F1"/>
              </a:clrFrom>
              <a:clrTo>
                <a:srgbClr val="F3F3F1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828800"/>
            <a:ext cx="2284568" cy="2514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Kết quả hình ảnh cho số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495800"/>
            <a:ext cx="2133600" cy="2286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D:\anh giao an\giao an toan\eight-1181075_960_720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292" y="4437200"/>
            <a:ext cx="2098880" cy="2420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D:\anh giao an\giao an toan\images (9)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244" y="4631129"/>
            <a:ext cx="2456084" cy="207447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D:\anh giao an\giao an toan\Giai-ma-cac-con-so-trong-chiem-tinh-phuong-Tay-6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926" y="4648200"/>
            <a:ext cx="2392902" cy="203361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7" descr="D:\anh giao an\giao an toan\tải xuống (3)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509" y="4723883"/>
            <a:ext cx="2288464" cy="197997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5" descr="D:\anh giao an\giao an toan\images (5)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4649426"/>
            <a:ext cx="2208082" cy="197997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6262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0.00834 -0.361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7" y="-1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anh giao an\hinh nen\download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26848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903" y="85382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848904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848904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8562" y="87706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280" y="87706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842" y="85382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6468" y="87706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0030" y="848904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810" y="848904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10" y="23622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410" y="238990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610" y="238990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810" y="238990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343" y="238990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061" y="238990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841" y="238990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5235" y="238990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402699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85382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85382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85382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85382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038" y="85382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238" y="85382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2438" y="85382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85382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85382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9828" y="238990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979" y="2394825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167" y="2394825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367" y="2394825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5210" y="238990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819" y="2412031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010" y="2412031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210" y="238990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Kết quả hình ảnh cho số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4412" y="344129"/>
            <a:ext cx="1391265" cy="20457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D:\anh giao an\giao an toan\eight-1181075_960_720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96200" y="2133600"/>
            <a:ext cx="1391264" cy="21062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9973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85382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85382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85382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85382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829239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85382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85382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638" y="83820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838" y="85382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Kết quả hình ảnh cho số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4412" y="344129"/>
            <a:ext cx="1391265" cy="20457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9828" y="238990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981" y="238990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589" y="238990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6005" y="238990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4205" y="238990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405" y="238990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967" y="238990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713" y="238990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549" y="238990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Kết quả hình ảnh cho số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7987" y="2209800"/>
            <a:ext cx="1391265" cy="20457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4553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38</Words>
  <Application>Microsoft Office PowerPoint</Application>
  <PresentationFormat>On-screen Show (4:3)</PresentationFormat>
  <Paragraphs>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Welcome</cp:lastModifiedBy>
  <cp:revision>12</cp:revision>
  <dcterms:created xsi:type="dcterms:W3CDTF">2017-03-14T15:35:06Z</dcterms:created>
  <dcterms:modified xsi:type="dcterms:W3CDTF">2018-01-30T03:37:36Z</dcterms:modified>
</cp:coreProperties>
</file>