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56" r:id="rId3"/>
    <p:sldId id="257" r:id="rId4"/>
    <p:sldId id="258" r:id="rId5"/>
    <p:sldId id="259" r:id="rId6"/>
    <p:sldId id="261" r:id="rId7"/>
    <p:sldId id="260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3BAA1-220B-4337-A113-5A1632901B7D}" type="datetimeFigureOut">
              <a:rPr lang="en-US" smtClean="0"/>
              <a:pPr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FCBB0-7D13-4109-B280-626F3323F4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92868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3BAA1-220B-4337-A113-5A1632901B7D}" type="datetimeFigureOut">
              <a:rPr lang="en-US" smtClean="0"/>
              <a:pPr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FCBB0-7D13-4109-B280-626F3323F4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6753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3BAA1-220B-4337-A113-5A1632901B7D}" type="datetimeFigureOut">
              <a:rPr lang="en-US" smtClean="0"/>
              <a:pPr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FCBB0-7D13-4109-B280-626F3323F4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7513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3BAA1-220B-4337-A113-5A1632901B7D}" type="datetimeFigureOut">
              <a:rPr lang="en-US" smtClean="0"/>
              <a:pPr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FCBB0-7D13-4109-B280-626F3323F4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41063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3BAA1-220B-4337-A113-5A1632901B7D}" type="datetimeFigureOut">
              <a:rPr lang="en-US" smtClean="0"/>
              <a:pPr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FCBB0-7D13-4109-B280-626F3323F4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4894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3BAA1-220B-4337-A113-5A1632901B7D}" type="datetimeFigureOut">
              <a:rPr lang="en-US" smtClean="0"/>
              <a:pPr/>
              <a:t>1/30/2018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FCBB0-7D13-4109-B280-626F3323F4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87241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3BAA1-220B-4337-A113-5A1632901B7D}" type="datetimeFigureOut">
              <a:rPr lang="en-US" smtClean="0"/>
              <a:pPr/>
              <a:t>1/30/2018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FCBB0-7D13-4109-B280-626F3323F4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96057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3BAA1-220B-4337-A113-5A1632901B7D}" type="datetimeFigureOut">
              <a:rPr lang="en-US" smtClean="0"/>
              <a:pPr/>
              <a:t>1/30/2018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FCBB0-7D13-4109-B280-626F3323F4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22388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3BAA1-220B-4337-A113-5A1632901B7D}" type="datetimeFigureOut">
              <a:rPr lang="en-US" smtClean="0"/>
              <a:pPr/>
              <a:t>1/30/2018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FCBB0-7D13-4109-B280-626F3323F4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21103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3BAA1-220B-4337-A113-5A1632901B7D}" type="datetimeFigureOut">
              <a:rPr lang="en-US" smtClean="0"/>
              <a:pPr/>
              <a:t>1/30/2018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FCBB0-7D13-4109-B280-626F3323F4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76854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3BAA1-220B-4337-A113-5A1632901B7D}" type="datetimeFigureOut">
              <a:rPr lang="en-US" smtClean="0"/>
              <a:pPr/>
              <a:t>1/30/2018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FCBB0-7D13-4109-B280-626F3323F4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87257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03BAA1-220B-4337-A113-5A1632901B7D}" type="datetimeFigureOut">
              <a:rPr lang="en-US" smtClean="0"/>
              <a:pPr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6FCBB0-7D13-4109-B280-626F3323F4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21903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1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1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1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jpeg"/><Relationship Id="rId4" Type="http://schemas.openxmlformats.org/officeDocument/2006/relationships/image" Target="../media/image1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14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14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jpeg"/><Relationship Id="rId4" Type="http://schemas.openxmlformats.org/officeDocument/2006/relationships/image" Target="../media/image1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jpeg"/><Relationship Id="rId4" Type="http://schemas.openxmlformats.org/officeDocument/2006/relationships/image" Target="../media/image1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0.png"/><Relationship Id="rId7" Type="http://schemas.openxmlformats.org/officeDocument/2006/relationships/image" Target="../media/image8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0.png"/><Relationship Id="rId7" Type="http://schemas.openxmlformats.org/officeDocument/2006/relationships/image" Target="../media/image8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0.png"/><Relationship Id="rId7" Type="http://schemas.openxmlformats.org/officeDocument/2006/relationships/image" Target="../media/image8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D:\anh giao an\hinh nen\download (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4" y="-19667"/>
            <a:ext cx="9144000" cy="685800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/>
          <p:cNvSpPr>
            <a:spLocks noGrp="1"/>
          </p:cNvSpPr>
          <p:nvPr/>
        </p:nvSpPr>
        <p:spPr>
          <a:xfrm>
            <a:off x="1524000" y="196334"/>
            <a:ext cx="56388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ỦY BAN NHÂN DÂN QUẬN LONG BIÊN </a:t>
            </a:r>
            <a:br>
              <a:rPr lang="en-US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TRƯỜNG MẦM NON GIA THƯỢNG</a:t>
            </a:r>
            <a:endParaRPr lang="en-US" sz="2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 descr="LOGO MNGT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733800" y="1034534"/>
            <a:ext cx="1524000" cy="1524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981200" y="2787134"/>
            <a:ext cx="5638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LÀM QUEN VỚI TOÁN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2819400" y="3701534"/>
            <a:ext cx="4191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đề:Động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tài:Thêm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bớt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vi 9</a:t>
            </a: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Lứa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5-6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tuổi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Đoàn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Huyền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3429000" y="6292334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rgbClr val="0070C0"/>
                </a:solidFill>
              </a:rPr>
              <a:t>NĂM HỌC: 2017 - 2018</a:t>
            </a:r>
            <a:endParaRPr lang="en-US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91932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523" y="16643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723" y="16643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0923" y="16643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9123" y="16643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7323" y="1639730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5523" y="16643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3723" y="16643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8961" y="164869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7161" y="16643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Kết quả hình ảnh cho số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2735" y="1154620"/>
            <a:ext cx="1391265" cy="20457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9828" y="3086100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071" y="3086100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4504" y="3086100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9690" y="3086100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7890" y="3086100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4133" y="3086100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7809" y="3086100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7571" y="3086100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7447" y="3086100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4" descr="Kết quả hình ảnh cho số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2735" y="2806160"/>
            <a:ext cx="1391265" cy="20457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3" descr="D:\anh giao an\giao an toan\eight-1181075_960_720.pn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752736" y="2740764"/>
            <a:ext cx="1391264" cy="21062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9828" y="2389909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112866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357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4357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4357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4357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1411130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14357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14357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0638" y="142009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8838" y="14357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Kết quả hình ảnh cho số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4412" y="762000"/>
            <a:ext cx="1391265" cy="20457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9828" y="2705100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301" y="2685435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6181" y="2741971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4102" y="2741971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7610" y="2705100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1172" y="2685435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5797" y="2660854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9248" y="2660854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3" descr="D:\anh giao an\giao an toan\eight-1181075_960_720.pn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752736" y="2514600"/>
            <a:ext cx="1391264" cy="21062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2419" y="2705100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4" descr="Kết quả hình ảnh cho số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6811" y="2538510"/>
            <a:ext cx="1391265" cy="20457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5079" y="2705100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050" y="2685435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0930" y="2741971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8851" y="2741971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2359" y="2705100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794759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9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0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1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1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3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2833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2833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2833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2833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1258730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12833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12833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0638" y="126769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8838" y="12833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Kết quả hình ảnh cho số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4412" y="609600"/>
            <a:ext cx="1391265" cy="20457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1172" y="2685435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5797" y="2660854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9248" y="2660854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2419" y="2705100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5079" y="2705100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050" y="2685435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0930" y="2741971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8851" y="2741971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2359" y="2705100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4" descr="Kết quả hình ảnh cho số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6535" y="2362200"/>
            <a:ext cx="1391265" cy="20457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4" descr="D:\anh giao an\giao an toan\Giai-ma-cac-con-so-trong-chiem-tinh-phuong-Tay-6.jp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468116"/>
            <a:ext cx="2058314" cy="203361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323434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xit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upRight)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8" presetClass="exit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upRight)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8" presetClass="exit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upRigh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5119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5119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5119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5119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1487330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15119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15119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0638" y="149629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8838" y="15119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Kết quả hình ảnh cho số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4412" y="838200"/>
            <a:ext cx="1391265" cy="20457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1172" y="2953364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5797" y="2928783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9248" y="2928783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2419" y="2973029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5079" y="2973029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050" y="2953364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0930" y="3009900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8851" y="3009900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2359" y="2973029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4" descr="D:\anh giao an\giao an toan\Giai-ma-cac-con-so-trong-chiem-tinh-phuong-Tay-6.jp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2895600"/>
            <a:ext cx="1795302" cy="17907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4" descr="Kết quả hình ảnh cho số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4412" y="2673424"/>
            <a:ext cx="1391265" cy="20457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589866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5119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5119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5119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5119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1487330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15119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15119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0638" y="149629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8838" y="15119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Kết quả hình ảnh cho số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4412" y="1002220"/>
            <a:ext cx="1391265" cy="20457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1172" y="3181964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5797" y="3157383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9248" y="3157383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2419" y="3201629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5079" y="3201629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050" y="3181964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0930" y="3238500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8851" y="3238500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2359" y="3201629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4" descr="Kết quả hình ảnh cho số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2735" y="2877443"/>
            <a:ext cx="1391265" cy="20457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5" descr="D:\anh giao an\giao an toan\images (5)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8822" y="2962721"/>
            <a:ext cx="1946016" cy="187522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171179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5119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5119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5119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5119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1487330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15119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15119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0638" y="149629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8838" y="15119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Kết quả hình ảnh cho số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4412" y="762000"/>
            <a:ext cx="1391265" cy="20457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1172" y="3105764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5797" y="3081183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9248" y="2940125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2419" y="3125429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5079" y="3125429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050" y="3105764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0930" y="3162300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8851" y="3162300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2359" y="3125429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5" descr="D:\anh giao an\giao an toan\images (5)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0329" y="2925377"/>
            <a:ext cx="1946016" cy="187522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4" descr="Kết quả hình ảnh cho số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198" y="2882360"/>
            <a:ext cx="1391265" cy="20457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144569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9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5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1172" y="2685435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5797" y="2660854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9248" y="2660854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2419" y="2705100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5079" y="2705100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050" y="2685435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0930" y="2741971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8851" y="2741971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2359" y="2705100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5119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5119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5119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5119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4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1487330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5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15119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6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15119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7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0638" y="149629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18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8838" y="15119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4" descr="Kết quả hình ảnh cho số 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4412" y="762000"/>
            <a:ext cx="1391265" cy="20457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4" descr="Kết quả hình ảnh cho số 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864" y="2425160"/>
            <a:ext cx="1391265" cy="20457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D:\anh giao an\giao an toan\tải xuống (1)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3241" y="2490787"/>
            <a:ext cx="1816510" cy="19145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526162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1172" y="3105764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5797" y="3081183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9248" y="3081183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2419" y="3125429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5079" y="3125429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050" y="3105764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0930" y="3162300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8851" y="3162300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2359" y="3125429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5119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5119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5119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5119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4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1487330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5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15119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6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15119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7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0638" y="149629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18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8838" y="15119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4" descr="Kết quả hình ảnh cho số 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4412" y="762000"/>
            <a:ext cx="1391265" cy="20457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D:\anh giao an\giao an toan\tải xuống (1)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3241" y="2886075"/>
            <a:ext cx="1816510" cy="19145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4" descr="Kết quả hình ảnh cho số 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4412" y="2825824"/>
            <a:ext cx="1391265" cy="20457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680478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9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9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0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1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5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2419" y="3125429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511911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4" descr="Kết quả hình ảnh cho số 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4412" y="762000"/>
            <a:ext cx="1391265" cy="20457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4" descr="Kết quả hình ảnh cho số 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5529" y="2845489"/>
            <a:ext cx="1391265" cy="20457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4610" y="3125429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5629" y="3152468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1172" y="3122971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5986" y="3124200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4772" y="3162300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6572" y="3162300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372" y="3162300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544" y="3162300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514369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9638" y="1514369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2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546324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2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1546324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1524000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2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1524000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2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1539620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2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1463420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290324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2" dur="2000" fill="hold"/>
                                        <p:tgtEl>
                                          <p:spTgt spid="2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3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4" dur="2000" fill="hold"/>
                                        <p:tgtEl>
                                          <p:spTgt spid="2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ình ảnh có liên quan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348" y="609600"/>
            <a:ext cx="2081678" cy="153619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ình ảnh có liên quan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7922" y="609600"/>
            <a:ext cx="2081678" cy="153619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Hình ảnh có liên quan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1249" y="630382"/>
            <a:ext cx="2081678" cy="153619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Hình ảnh có liên quan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698824"/>
            <a:ext cx="2081678" cy="153619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Hình ảnh có liên quan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348" y="2166574"/>
            <a:ext cx="2081678" cy="153619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Hình ảnh có liên quan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2235016"/>
            <a:ext cx="2081678" cy="153619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Hình ảnh có liên quan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522" y="2145792"/>
            <a:ext cx="2081678" cy="153619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Hình ảnh có liên quan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2159647"/>
            <a:ext cx="2081678" cy="153619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3" descr="D:\anh giao an\giao an toan\eight-1181075_960_720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4649427"/>
            <a:ext cx="2098880" cy="20988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6" descr="D:\anh giao an\giao an toan\images (9)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6716" y="4572000"/>
            <a:ext cx="2456084" cy="207447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5" descr="D:\anh giao an\giao an toan\images (5)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365" y="4808233"/>
            <a:ext cx="2085482" cy="167004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4" descr="D:\anh giao an\giao an toan\Giai-ma-cac-con-so-trong-chiem-tinh-phuong-Tay-6.jp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1007" y="4649427"/>
            <a:ext cx="2392902" cy="203361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7" descr="D:\anh giao an\giao an toan\tải xuống (3).jpg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2785" y="4649427"/>
            <a:ext cx="2288464" cy="197997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5" descr="D:\anh giao an\giao an toan\images (5)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365" y="4649426"/>
            <a:ext cx="2208082" cy="197997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877261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1.48148E-6 L 0.05191 -0.4199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87" y="-209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Kết quả hình ảnh cho vi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04800" y="616527"/>
            <a:ext cx="1562222" cy="1447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Kết quả hình ảnh cho vi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867022" y="616527"/>
            <a:ext cx="1562222" cy="1447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Kết quả hình ảnh cho vi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387377" y="616527"/>
            <a:ext cx="1562222" cy="1447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Kết quả hình ảnh cho vi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913292" y="626918"/>
            <a:ext cx="1562222" cy="1447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Kết quả hình ảnh cho vi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475514" y="588818"/>
            <a:ext cx="1562222" cy="1447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Kết quả hình ảnh cho vi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04800" y="2286000"/>
            <a:ext cx="1562222" cy="1447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Kết quả hình ảnh cho vi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872278" y="2286000"/>
            <a:ext cx="1562222" cy="1447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Kết quả hình ảnh cho vi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387377" y="2209800"/>
            <a:ext cx="1562222" cy="1447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Kết quả hình ảnh cho vi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883853" y="2209800"/>
            <a:ext cx="1562222" cy="1447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Kết quả hình ảnh cho số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4343400"/>
            <a:ext cx="2133600" cy="2286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3" descr="D:\anh giao an\giao an toan\eight-1181075_960_720.pn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3292" y="4343400"/>
            <a:ext cx="2098880" cy="2420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6" descr="D:\anh giao an\giao an toan\images (9)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244" y="4572000"/>
            <a:ext cx="2456084" cy="207447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4" descr="D:\anh giao an\giao an toan\Giai-ma-cac-con-so-trong-chiem-tinh-phuong-Tay-6.jp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926" y="4648200"/>
            <a:ext cx="2392902" cy="203361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7" descr="D:\anh giao an\giao an toan\tải xuống (3).jpg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509" y="4723883"/>
            <a:ext cx="2288464" cy="197997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5" descr="D:\anh giao an\giao an toan\images (5).jpg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4649426"/>
            <a:ext cx="2208082" cy="197997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475163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33333E-6 L 0.00834 -0.3611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7" y="-180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ình ảnh có liên qu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0" y="152400"/>
            <a:ext cx="2571166" cy="25146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ình ảnh có liên qu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52400"/>
            <a:ext cx="2571166" cy="25146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Hình ảnh có liên qu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76200"/>
            <a:ext cx="2571166" cy="25146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ình ảnh có liên qu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0"/>
            <a:ext cx="2571166" cy="25146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Hình ảnh có liên qu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0" y="2362200"/>
            <a:ext cx="2571166" cy="25146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Hình ảnh có liên qu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362200"/>
            <a:ext cx="2571166" cy="25146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Hình ảnh có liên qu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362200"/>
            <a:ext cx="2571166" cy="25146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Hình ảnh có liên qu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2325329"/>
            <a:ext cx="2571166" cy="25146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 descr="Hình ảnh có liên qu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3520" y="152400"/>
            <a:ext cx="2571166" cy="25146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Kết quả hình ảnh cho số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4495800"/>
            <a:ext cx="2133600" cy="2286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3" descr="D:\anh giao an\giao an toan\eight-1181075_960_720.pn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3292" y="4437200"/>
            <a:ext cx="2098880" cy="2420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6" descr="D:\anh giao an\giao an toan\images (9)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244" y="4631129"/>
            <a:ext cx="2456084" cy="207447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D:\anh giao an\giao an toan\Giai-ma-cac-con-so-trong-chiem-tinh-phuong-Tay-6.jp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926" y="4648200"/>
            <a:ext cx="2392902" cy="203361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7" descr="D:\anh giao an\giao an toan\tải xuống (3).jpg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509" y="4723883"/>
            <a:ext cx="2288464" cy="197997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5" descr="D:\anh giao an\giao an toan\images (5).jpg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4649426"/>
            <a:ext cx="2208082" cy="197997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81452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33333E-6 L 0.00834 -0.3611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7" y="-180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Kết quả hình ảnh cho hổ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3F3F1"/>
              </a:clrFrom>
              <a:clrTo>
                <a:srgbClr val="F3F3F1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374"/>
            <a:ext cx="2284568" cy="25146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Kết quả hình ảnh cho hổ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3F3F1"/>
              </a:clrFrom>
              <a:clrTo>
                <a:srgbClr val="F3F3F1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-4916"/>
            <a:ext cx="2284568" cy="25146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Kết quả hình ảnh cho hổ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3F3F1"/>
              </a:clrFrom>
              <a:clrTo>
                <a:srgbClr val="F3F3F1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-4916"/>
            <a:ext cx="2284568" cy="25146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Kết quả hình ảnh cho hổ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3F3F1"/>
              </a:clrFrom>
              <a:clrTo>
                <a:srgbClr val="F3F3F1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-4916"/>
            <a:ext cx="2284568" cy="25146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Kết quả hình ảnh cho hổ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3F3F1"/>
              </a:clrFrom>
              <a:clrTo>
                <a:srgbClr val="F3F3F1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-4916"/>
            <a:ext cx="2284568" cy="25146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Kết quả hình ảnh cho hổ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3F3F1"/>
              </a:clrFrom>
              <a:clrTo>
                <a:srgbClr val="F3F3F1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1752600"/>
            <a:ext cx="2284568" cy="25146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Kết quả hình ảnh cho hổ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3F3F1"/>
              </a:clrFrom>
              <a:clrTo>
                <a:srgbClr val="F3F3F1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725561"/>
            <a:ext cx="2284568" cy="25146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Kết quả hình ảnh cho hổ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3F3F1"/>
              </a:clrFrom>
              <a:clrTo>
                <a:srgbClr val="F3F3F1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8781" y="1653048"/>
            <a:ext cx="2284568" cy="25146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Kết quả hình ảnh cho hổ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3F3F1"/>
              </a:clrFrom>
              <a:clrTo>
                <a:srgbClr val="F3F3F1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1828800"/>
            <a:ext cx="2284568" cy="25146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Kết quả hình ảnh cho số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4495800"/>
            <a:ext cx="2133600" cy="2286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3" descr="D:\anh giao an\giao an toan\eight-1181075_960_720.pn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3292" y="4437200"/>
            <a:ext cx="2098880" cy="2420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6" descr="D:\anh giao an\giao an toan\images (9)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244" y="4631129"/>
            <a:ext cx="2456084" cy="207447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4" descr="D:\anh giao an\giao an toan\Giai-ma-cac-con-so-trong-chiem-tinh-phuong-Tay-6.jp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926" y="4648200"/>
            <a:ext cx="2392902" cy="203361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7" descr="D:\anh giao an\giao an toan\tải xuống (3).jpg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509" y="4723883"/>
            <a:ext cx="2288464" cy="197997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5" descr="D:\anh giao an\giao an toan\images (5).jpg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4649426"/>
            <a:ext cx="2208082" cy="197997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562629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33333E-6 L 0.00834 -0.3611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7" y="-180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anh giao an\hinh nen\download (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268481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903" y="853820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848904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848904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8562" y="877060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0280" y="877060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3842" y="853820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6468" y="877060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0030" y="848904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810" y="848904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10" y="2362200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410" y="2389909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3610" y="2389909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1810" y="2389909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0343" y="2389909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061" y="2389909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4841" y="2389909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5235" y="2389909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402699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853820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853820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853820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853820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6038" y="853820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4238" y="853820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2438" y="853820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853820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853820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9828" y="2389909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979" y="2394825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167" y="2394825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1367" y="2394825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5210" y="2389909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7819" y="2412031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4010" y="2412031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210" y="2389909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4" descr="Kết quả hình ảnh cho số 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4412" y="344129"/>
            <a:ext cx="1391265" cy="20457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3" descr="D:\anh giao an\giao an toan\eight-1181075_960_720.pn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696200" y="2133600"/>
            <a:ext cx="1391264" cy="21062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999737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9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9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0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1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853820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853820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853820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853820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829239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853820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853820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0638" y="838200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 descr="D:\anh giao an\tranh kham pha\14827hinh-anh-chan-tthuc-ve-loai-tho-kich-thuoc3000px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8838" y="853820"/>
            <a:ext cx="963562" cy="11273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Kết quả hình ảnh cho số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4412" y="344129"/>
            <a:ext cx="1391265" cy="20457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9828" y="2389909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981" y="2389909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9589" y="2389909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6005" y="2389909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4205" y="2389909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2405" y="2389909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5967" y="2389909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2713" y="2389909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D:\anh giao an\giao an toan\vegetables-image-vector-237429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5549" y="2389909"/>
            <a:ext cx="1129590" cy="1485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4" descr="Kết quả hình ảnh cho số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7987" y="2209800"/>
            <a:ext cx="1391265" cy="20457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45534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38</Words>
  <Application>Microsoft Office PowerPoint</Application>
  <PresentationFormat>On-screen Show (4:3)</PresentationFormat>
  <Paragraphs>7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Welcome</cp:lastModifiedBy>
  <cp:revision>12</cp:revision>
  <dcterms:created xsi:type="dcterms:W3CDTF">2017-03-14T15:35:06Z</dcterms:created>
  <dcterms:modified xsi:type="dcterms:W3CDTF">2018-01-30T03:37:36Z</dcterms:modified>
</cp:coreProperties>
</file>